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3" r:id="rId7"/>
    <p:sldId id="282" r:id="rId8"/>
    <p:sldId id="283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86" r:id="rId21"/>
  </p:sldIdLst>
  <p:sldSz cx="9144000" cy="5143500" type="screen16x9"/>
  <p:notesSz cx="6858000" cy="9144000"/>
  <p:embeddedFontLst>
    <p:embeddedFont>
      <p:font typeface="Average" panose="020B0604020202020204" charset="0"/>
      <p:regular r:id="rId23"/>
    </p:embeddedFont>
    <p:embeddedFont>
      <p:font typeface="Oswa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1FE946-27A4-464C-8B21-F1B71135EA3F}">
  <a:tblStyle styleId="{B41FE946-27A4-464C-8B21-F1B71135EA3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7993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799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News non-actionable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Reminder actionable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Actionable has deadline and incites people to act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fi"/>
              <a:t>Discount, exam registration…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Non-actionable has no deadline and no action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fi"/>
              <a:t>Normal news or announcements </a:t>
            </a:r>
          </a:p>
        </p:txBody>
      </p:sp>
    </p:spTree>
    <p:extLst>
      <p:ext uri="{BB962C8B-B14F-4D97-AF65-F5344CB8AC3E}">
        <p14:creationId xmlns:p14="http://schemas.microsoft.com/office/powerpoint/2010/main" val="26207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84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3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Feedback to local government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Queue estimations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Micro tasks (as workstations)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More into our topic: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/>
              <a:t>Personalise content: Google search, Youtube videos, songs, images, etc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Focused on security, how to communicate and find public displays</a:t>
            </a:r>
          </a:p>
        </p:txBody>
      </p:sp>
    </p:spTree>
    <p:extLst>
      <p:ext uri="{BB962C8B-B14F-4D97-AF65-F5344CB8AC3E}">
        <p14:creationId xmlns:p14="http://schemas.microsoft.com/office/powerpoint/2010/main" val="364030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-"/>
            </a:pPr>
            <a:r>
              <a:rPr lang="en"/>
              <a:t>Speed: 20 samples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90 meters - 5 km/h - 2 minutes</a:t>
            </a:r>
          </a:p>
        </p:txBody>
      </p:sp>
    </p:spTree>
    <p:extLst>
      <p:ext uri="{BB962C8B-B14F-4D97-AF65-F5344CB8AC3E}">
        <p14:creationId xmlns:p14="http://schemas.microsoft.com/office/powerpoint/2010/main" val="22805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-"/>
            </a:pPr>
            <a:r>
              <a:rPr lang="en"/>
              <a:t>Speed: 20 samples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90 meters - 5 km/h - 2 minutes</a:t>
            </a:r>
          </a:p>
        </p:txBody>
      </p:sp>
    </p:spTree>
    <p:extLst>
      <p:ext uri="{BB962C8B-B14F-4D97-AF65-F5344CB8AC3E}">
        <p14:creationId xmlns:p14="http://schemas.microsoft.com/office/powerpoint/2010/main" val="361888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-"/>
            </a:pPr>
            <a:r>
              <a:rPr lang="en"/>
              <a:t>Speed: 20 samples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90 meters - 5 km/h - 2 minutes</a:t>
            </a:r>
          </a:p>
        </p:txBody>
      </p:sp>
    </p:spTree>
    <p:extLst>
      <p:ext uri="{BB962C8B-B14F-4D97-AF65-F5344CB8AC3E}">
        <p14:creationId xmlns:p14="http://schemas.microsoft.com/office/powerpoint/2010/main" val="1875138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-"/>
            </a:pPr>
            <a:r>
              <a:rPr lang="en"/>
              <a:t>Speed: 20 samples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90 meters - 5 km/h - 2 minutes</a:t>
            </a:r>
          </a:p>
        </p:txBody>
      </p:sp>
    </p:spTree>
    <p:extLst>
      <p:ext uri="{BB962C8B-B14F-4D97-AF65-F5344CB8AC3E}">
        <p14:creationId xmlns:p14="http://schemas.microsoft.com/office/powerpoint/2010/main" val="95781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737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37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38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Hard to find useful information</a:t>
            </a:r>
          </a:p>
          <a:p>
            <a:pPr lvl="0" rtl="0">
              <a:spcBef>
                <a:spcPts val="0"/>
              </a:spcBef>
              <a:buNone/>
            </a:pPr>
            <a:r>
              <a:rPr lang="fi"/>
              <a:t>Hard to find changes</a:t>
            </a:r>
          </a:p>
          <a:p>
            <a:pPr lvl="0">
              <a:spcBef>
                <a:spcPts val="0"/>
              </a:spcBef>
              <a:buNone/>
            </a:pPr>
            <a:r>
              <a:rPr lang="fi"/>
              <a:t>DIfficult to update changes</a:t>
            </a:r>
          </a:p>
        </p:txBody>
      </p:sp>
    </p:spTree>
    <p:extLst>
      <p:ext uri="{BB962C8B-B14F-4D97-AF65-F5344CB8AC3E}">
        <p14:creationId xmlns:p14="http://schemas.microsoft.com/office/powerpoint/2010/main" val="264163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26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95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03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Content is color coded and has a specific title</a:t>
            </a:r>
          </a:p>
        </p:txBody>
      </p:sp>
    </p:spTree>
    <p:extLst>
      <p:ext uri="{BB962C8B-B14F-4D97-AF65-F5344CB8AC3E}">
        <p14:creationId xmlns:p14="http://schemas.microsoft.com/office/powerpoint/2010/main" val="248581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Removed Menu</a:t>
            </a:r>
          </a:p>
          <a:p>
            <a:pPr lvl="0" rtl="0">
              <a:spcBef>
                <a:spcPts val="0"/>
              </a:spcBef>
              <a:buNone/>
            </a:pPr>
            <a:r>
              <a:rPr lang="fi"/>
              <a:t>Added settings icon</a:t>
            </a:r>
          </a:p>
          <a:p>
            <a:pPr lvl="0">
              <a:spcBef>
                <a:spcPts val="0"/>
              </a:spcBef>
              <a:buNone/>
            </a:pPr>
            <a:r>
              <a:rPr lang="fi"/>
              <a:t>Changed text of calendar</a:t>
            </a:r>
          </a:p>
        </p:txBody>
      </p:sp>
    </p:spTree>
    <p:extLst>
      <p:ext uri="{BB962C8B-B14F-4D97-AF65-F5344CB8AC3E}">
        <p14:creationId xmlns:p14="http://schemas.microsoft.com/office/powerpoint/2010/main" val="2941512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Feedback to local government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Queue estimations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Micro tasks (as workstations)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i"/>
              <a:t>More into our topic: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fi"/>
              <a:t>Personalise content: Google search, Youtube videos, songs, images, etc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fi"/>
              <a:t>Focused on security, how to communicate and find public displays</a:t>
            </a:r>
          </a:p>
        </p:txBody>
      </p:sp>
    </p:spTree>
    <p:extLst>
      <p:ext uri="{BB962C8B-B14F-4D97-AF65-F5344CB8AC3E}">
        <p14:creationId xmlns:p14="http://schemas.microsoft.com/office/powerpoint/2010/main" val="58179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>
                <a:solidFill>
                  <a:schemeClr val="lt1"/>
                </a:solidFill>
              </a:rPr>
              <a:t>‹#›</a:t>
            </a:fld>
            <a:endParaRPr lang="fi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>
                <a:solidFill>
                  <a:schemeClr val="lt1"/>
                </a:solidFill>
              </a:rPr>
              <a:t>‹#›</a:t>
            </a:fld>
            <a:endParaRPr lang="fi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i"/>
              <a:t>‹#›</a:t>
            </a:fld>
            <a:endParaRPr lang="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i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fi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599" cy="1045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Personalized Public Displays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311700" y="3561650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 sz="1200" dirty="0">
                <a:solidFill>
                  <a:schemeClr val="dk1"/>
                </a:solidFill>
              </a:rPr>
              <a:t>Juan Camilo Garcia          Henri Koski          Yifei Zuo          Haejong Dong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Software Architecture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612" y="1017724"/>
            <a:ext cx="6050775" cy="3988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262768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User Interface - Public Display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674"/>
            <a:ext cx="4022299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14" y="1800674"/>
            <a:ext cx="4014271" cy="20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15700" y="4336950"/>
            <a:ext cx="40143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>
                <a:solidFill>
                  <a:srgbClr val="F3F3F3"/>
                </a:solidFill>
              </a:rPr>
              <a:t>Public Display Homepage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818000" y="4336950"/>
            <a:ext cx="40143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>
                <a:solidFill>
                  <a:srgbClr val="F3F3F3"/>
                </a:solidFill>
              </a:rPr>
              <a:t>Item Selected</a:t>
            </a:r>
          </a:p>
        </p:txBody>
      </p:sp>
    </p:spTree>
    <p:extLst>
      <p:ext uri="{BB962C8B-B14F-4D97-AF65-F5344CB8AC3E}">
        <p14:creationId xmlns:p14="http://schemas.microsoft.com/office/powerpoint/2010/main" val="189845267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User Interface - Mobile Client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750" y="1093925"/>
            <a:ext cx="2031550" cy="36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093919"/>
            <a:ext cx="2031550" cy="361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227" y="1093912"/>
            <a:ext cx="2031550" cy="3611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23800" y="4707600"/>
            <a:ext cx="19677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i">
                <a:solidFill>
                  <a:srgbClr val="F3F3F3"/>
                </a:solidFill>
              </a:rPr>
              <a:t>History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588150" y="4707600"/>
            <a:ext cx="19677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>
                <a:solidFill>
                  <a:srgbClr val="F3F3F3"/>
                </a:solidFill>
              </a:rPr>
              <a:t>Event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852500" y="4707600"/>
            <a:ext cx="19677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>
                <a:solidFill>
                  <a:srgbClr val="F3F3F3"/>
                </a:solidFill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82704494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Evaluation process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400" y="1261149"/>
            <a:ext cx="3953200" cy="3528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93723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Evaluation - User Detection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Speed of personalisation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Expected: 10-20 seconds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Measured: 28.6 seconds (25.6,31.3)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Maximum distance of recognition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Expected: &lt; 46 meters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Measured: &gt; 90 meters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196" y="3098391"/>
            <a:ext cx="5943600" cy="187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563896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Evaluation - User Proximity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Measured every meter (front and side)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Signal Strength heatmap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Expected: Many areas with false positives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Measured: Areas with false positives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101" y="1017725"/>
            <a:ext cx="2661198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215" y="3103375"/>
            <a:ext cx="3900371" cy="204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51069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Evaluation - User Proximity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00" y="1112747"/>
            <a:ext cx="3801999" cy="373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0393792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Evaluation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One participant at a time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Few instructions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572000" y="555067"/>
            <a:ext cx="4166700" cy="295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Process: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n" dirty="0"/>
              <a:t>Public display</a:t>
            </a:r>
          </a:p>
          <a:p>
            <a:pPr marL="914400" lvl="1" indent="-228600" rtl="0">
              <a:spcBef>
                <a:spcPts val="0"/>
              </a:spcBef>
              <a:buAutoNum type="alphaLcParenR"/>
            </a:pPr>
            <a:r>
              <a:rPr lang="en" dirty="0"/>
              <a:t>Few instructions, let them interact freely</a:t>
            </a:r>
          </a:p>
          <a:p>
            <a:pPr marL="914400" lvl="1" indent="-228600" rtl="0">
              <a:spcBef>
                <a:spcPts val="0"/>
              </a:spcBef>
              <a:buAutoNum type="alphaLcParenR"/>
            </a:pPr>
            <a:r>
              <a:rPr lang="en" dirty="0"/>
              <a:t>Find information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n" dirty="0"/>
              <a:t>Mobile application</a:t>
            </a:r>
          </a:p>
          <a:p>
            <a:pPr marL="914400" lvl="1" indent="-228600" rtl="0">
              <a:spcBef>
                <a:spcPts val="0"/>
              </a:spcBef>
              <a:buAutoNum type="alphaLcParenR"/>
            </a:pPr>
            <a:r>
              <a:rPr lang="en" dirty="0"/>
              <a:t>Interact freely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n" dirty="0"/>
              <a:t>Both</a:t>
            </a:r>
          </a:p>
          <a:p>
            <a:pPr marL="914400" lvl="1" indent="-228600" rtl="0">
              <a:spcBef>
                <a:spcPts val="0"/>
              </a:spcBef>
              <a:buAutoNum type="alphaLcParenR"/>
            </a:pPr>
            <a:r>
              <a:rPr lang="en" dirty="0"/>
              <a:t>Gave some tasks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n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57319555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Evaluation - Feedback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Too long to </a:t>
            </a:r>
            <a:r>
              <a:rPr lang="en-US" sz="1600" dirty="0" err="1"/>
              <a:t>personalise</a:t>
            </a:r>
            <a:r>
              <a:rPr lang="en-US" sz="1600" dirty="0"/>
              <a:t>.</a:t>
            </a:r>
          </a:p>
          <a:p>
            <a:pPr marL="285750" indent="-285750" fontAlgn="base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System seemed like a search engine.</a:t>
            </a:r>
          </a:p>
          <a:p>
            <a:pPr marL="285750" indent="-285750" fontAlgn="base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“I don’t know what information I may need, if I knew I would actively search for it</a:t>
            </a:r>
            <a:r>
              <a:rPr lang="en-US" sz="1600" dirty="0" smtClean="0"/>
              <a:t>”.</a:t>
            </a:r>
          </a:p>
          <a:p>
            <a:pPr marL="804863" lvl="1" indent="-285750" fontAlgn="base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Automated personalization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r>
              <a:rPr lang="en-US" sz="1600" dirty="0" smtClean="0"/>
              <a:t>Other </a:t>
            </a:r>
            <a:r>
              <a:rPr lang="en-US" sz="1600" dirty="0"/>
              <a:t>results:</a:t>
            </a:r>
            <a:endParaRPr lang="en-US" sz="1600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1600" dirty="0"/>
              <a:t>Hardware issue using touch system.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sz="1600" dirty="0"/>
              <a:t>Sending content to the phone didn’t work properly because of the false positive areas.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87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3870571"/>
            <a:ext cx="8520600" cy="86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 dirty="0"/>
              <a:t>Improve dynamics of sending information to the phone.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 dirty="0"/>
              <a:t>Redesign the UI to communicate what the system does better.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700" y="3211166"/>
            <a:ext cx="8520599" cy="572699"/>
          </a:xfrm>
        </p:spPr>
        <p:txBody>
          <a:bodyPr/>
          <a:lstStyle/>
          <a:p>
            <a:r>
              <a:rPr lang="en" dirty="0"/>
              <a:t>Future Work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11700" y="289290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Discussion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6" name="Shape 200"/>
          <p:cNvSpPr txBox="1">
            <a:spLocks/>
          </p:cNvSpPr>
          <p:nvPr/>
        </p:nvSpPr>
        <p:spPr>
          <a:xfrm>
            <a:off x="311700" y="841198"/>
            <a:ext cx="8520600" cy="2369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457200" indent="-228600" fontAlgn="base">
              <a:buFont typeface="Average"/>
              <a:buChar char="●"/>
            </a:pPr>
            <a:r>
              <a:rPr lang="en-US" dirty="0"/>
              <a:t>Idea is viable.</a:t>
            </a:r>
          </a:p>
          <a:p>
            <a:pPr marL="457200" indent="-228600" fontAlgn="base">
              <a:buFont typeface="Average"/>
              <a:buChar char="●"/>
            </a:pPr>
            <a:r>
              <a:rPr lang="en-US" dirty="0"/>
              <a:t>UI tweaking necessary for users to understand the system.</a:t>
            </a:r>
          </a:p>
          <a:p>
            <a:pPr marL="457200" indent="-228600" fontAlgn="base">
              <a:buFont typeface="Average"/>
              <a:buChar char="●"/>
            </a:pPr>
            <a:r>
              <a:rPr lang="en-US" dirty="0"/>
              <a:t>Lack of experience with public displays makes it hard to understand.</a:t>
            </a:r>
          </a:p>
          <a:p>
            <a:pPr marL="457200" indent="-228600" fontAlgn="base">
              <a:buFont typeface="Average"/>
              <a:buChar char="●"/>
            </a:pPr>
            <a:r>
              <a:rPr lang="en-US" dirty="0"/>
              <a:t>Automated </a:t>
            </a:r>
            <a:r>
              <a:rPr lang="en-US" dirty="0" err="1"/>
              <a:t>personalisation</a:t>
            </a:r>
            <a:r>
              <a:rPr lang="en-US" dirty="0"/>
              <a:t> would be the final goal.</a:t>
            </a:r>
          </a:p>
          <a:p>
            <a:pPr marL="457200" indent="-228600" fontAlgn="base">
              <a:buFont typeface="Average"/>
              <a:buChar char="●"/>
            </a:pPr>
            <a:r>
              <a:rPr lang="en-US" dirty="0"/>
              <a:t>Passive system seen as an active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7823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Table of contents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numCol="2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/>
              <a:t>Motivation</a:t>
            </a:r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/>
              <a:t>Design process</a:t>
            </a:r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Prototypes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Implementation Process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Software Architecture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UI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Evaluation Process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System Evaluation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User Evaluation</a:t>
            </a:r>
            <a:endParaRPr lang="fi" dirty="0"/>
          </a:p>
          <a:p>
            <a:pPr marL="571500" lvl="0" indent="-342900" rtl="0">
              <a:spcBef>
                <a:spcPts val="0"/>
              </a:spcBef>
              <a:buFont typeface="+mj-lt"/>
              <a:buAutoNum type="arabicPeriod"/>
            </a:pPr>
            <a:r>
              <a:rPr lang="fi" dirty="0" smtClean="0"/>
              <a:t>Discussion and Future Work</a:t>
            </a:r>
            <a:endParaRPr lang="fi"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Thank you for your time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Motivation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8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i"/>
              <a:t>Public displays' popularity has been </a:t>
            </a:r>
            <a:br>
              <a:rPr lang="fi"/>
            </a:br>
            <a:r>
              <a:rPr lang="fi"/>
              <a:t>increasing.</a:t>
            </a:r>
            <a:br>
              <a:rPr lang="fi"/>
            </a:br>
            <a:endParaRPr lang="fi"/>
          </a:p>
          <a:p>
            <a:pPr marL="457200" lvl="0" indent="-228600" rtl="0">
              <a:spcBef>
                <a:spcPts val="0"/>
              </a:spcBef>
            </a:pPr>
            <a:r>
              <a:rPr lang="fi"/>
              <a:t>Most of the content is almost entirely non-interactive and consists of displaying announcements.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fi"/>
              <a:t>Bulletin boards are messy public spaces.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00" y="1309237"/>
            <a:ext cx="3955776" cy="29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Design process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8725"/>
            <a:ext cx="4482774" cy="38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387100" y="1779975"/>
            <a:ext cx="1059599" cy="92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2" name="Shape 102"/>
          <p:cNvCxnSpPr/>
          <p:nvPr/>
        </p:nvCxnSpPr>
        <p:spPr>
          <a:xfrm>
            <a:off x="2446825" y="1952300"/>
            <a:ext cx="2420999" cy="86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" name="Shape 103"/>
          <p:cNvSpPr txBox="1"/>
          <p:nvPr/>
        </p:nvSpPr>
        <p:spPr>
          <a:xfrm>
            <a:off x="4971200" y="1185500"/>
            <a:ext cx="3825299" cy="360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CCCCCC"/>
              </a:buClr>
              <a:buSzPct val="100000"/>
              <a:buFont typeface="Average"/>
              <a:buAutoNum type="arabicPeriod"/>
            </a:pPr>
            <a:r>
              <a:rPr lang="fi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Research 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Brainstorming ideas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capacity of the given devices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Idea decision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stakeholders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usability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viability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needs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Literature review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study similar systems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Specify goals and features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what are the requirements?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Design process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8725"/>
            <a:ext cx="4482774" cy="38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2410650" y="1797175"/>
            <a:ext cx="1059599" cy="92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3470375" y="1969500"/>
            <a:ext cx="1483799" cy="13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" name="Shape 112"/>
          <p:cNvSpPr txBox="1"/>
          <p:nvPr/>
        </p:nvSpPr>
        <p:spPr>
          <a:xfrm>
            <a:off x="4971200" y="1185500"/>
            <a:ext cx="3825299" cy="360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Average"/>
              <a:buAutoNum type="arabicPeriod" startAt="2"/>
            </a:pPr>
            <a:r>
              <a:rPr lang="fi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Strategy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Clarify requirements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categorize requirements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Identify possible issues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privacy issue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technical issue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reported issues from similar systems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Suggest solutions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solutions to proposed issues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"/>
              <a:t>Design process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8725"/>
            <a:ext cx="4482774" cy="38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2926700" y="2691700"/>
            <a:ext cx="1059599" cy="92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0" name="Shape 120"/>
          <p:cNvCxnSpPr/>
          <p:nvPr/>
        </p:nvCxnSpPr>
        <p:spPr>
          <a:xfrm>
            <a:off x="3986425" y="2864025"/>
            <a:ext cx="847499" cy="53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" name="Shape 121"/>
          <p:cNvSpPr txBox="1"/>
          <p:nvPr/>
        </p:nvSpPr>
        <p:spPr>
          <a:xfrm>
            <a:off x="4971200" y="1185500"/>
            <a:ext cx="3825299" cy="360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Font typeface="Average"/>
              <a:buAutoNum type="arabicPeriod" startAt="3"/>
            </a:pPr>
            <a:r>
              <a:rPr lang="fi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Implement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Initial prototyping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hand-drawn wireframe for mobile system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hand-drawn wireframe for display system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Drawing system architecture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alpha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Create high-fidelity wireframe</a:t>
            </a:r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Average"/>
              <a:buAutoNum type="romanLcPeriod"/>
            </a:pPr>
            <a:r>
              <a:rPr lang="fi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using HTML/CSS, Powerpoint or other variety of tools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High fidelity prototype: Public display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62" y="1138450"/>
            <a:ext cx="6752674" cy="37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High fidelity prototype: Smartphone application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" y="1374411"/>
            <a:ext cx="1597849" cy="28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374" y="1374424"/>
            <a:ext cx="1597849" cy="2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074" y="1374424"/>
            <a:ext cx="1597849" cy="2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4449" y="1374424"/>
            <a:ext cx="1597849" cy="2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3762" y="1374424"/>
            <a:ext cx="1597849" cy="2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323250" y="4280525"/>
            <a:ext cx="1574700" cy="29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First Home Screen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053950" y="4280525"/>
            <a:ext cx="1574700" cy="29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Settings Screen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3784650" y="4280525"/>
            <a:ext cx="1574700" cy="29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Add Tags Screen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515350" y="4280525"/>
            <a:ext cx="1574700" cy="29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Event from display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246050" y="4280525"/>
            <a:ext cx="1574700" cy="29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Home Screen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i"/>
              <a:t>Implementation process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23" y="317575"/>
            <a:ext cx="3151374" cy="45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i"/>
              <a:t>Features kept: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Device recognition through WiFi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Display personalisation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Dashboard to upload events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Support for several displays</a:t>
            </a:r>
            <a:br>
              <a:rPr lang="fi"/>
            </a:br>
            <a:endParaRPr lang="fi"/>
          </a:p>
          <a:p>
            <a:pPr marL="457200" lvl="0" indent="-228600" rtl="0">
              <a:spcBef>
                <a:spcPts val="0"/>
              </a:spcBef>
            </a:pPr>
            <a:r>
              <a:rPr lang="fi"/>
              <a:t>Features dropped: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Custom map of the University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Special UI for each type of category on the phone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Navigation directions on the public display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Arrows on the public display showing the direction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fi"/>
              <a:t>Support for dynamic Mac Addresses</a:t>
            </a:r>
          </a:p>
        </p:txBody>
      </p:sp>
    </p:spTree>
    <p:extLst>
      <p:ext uri="{BB962C8B-B14F-4D97-AF65-F5344CB8AC3E}">
        <p14:creationId xmlns:p14="http://schemas.microsoft.com/office/powerpoint/2010/main" val="119866386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594</Words>
  <Application>Microsoft Office PowerPoint</Application>
  <PresentationFormat>On-screen Show (16:9)</PresentationFormat>
  <Paragraphs>165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Average</vt:lpstr>
      <vt:lpstr>Wingdings</vt:lpstr>
      <vt:lpstr>Oswald</vt:lpstr>
      <vt:lpstr>Arial</vt:lpstr>
      <vt:lpstr>slate</vt:lpstr>
      <vt:lpstr>Personalized Public Displays</vt:lpstr>
      <vt:lpstr>Table of contents</vt:lpstr>
      <vt:lpstr>Motivation</vt:lpstr>
      <vt:lpstr>Design process</vt:lpstr>
      <vt:lpstr>Design process</vt:lpstr>
      <vt:lpstr>Design process</vt:lpstr>
      <vt:lpstr>High fidelity prototype: Public display</vt:lpstr>
      <vt:lpstr>High fidelity prototype: Smartphone application</vt:lpstr>
      <vt:lpstr>Implementation process</vt:lpstr>
      <vt:lpstr>Software Architecture</vt:lpstr>
      <vt:lpstr>User Interface - Public Display</vt:lpstr>
      <vt:lpstr>User Interface - Mobile Client</vt:lpstr>
      <vt:lpstr>Evaluation process</vt:lpstr>
      <vt:lpstr>System Evaluation - User Detection</vt:lpstr>
      <vt:lpstr>System Evaluation - User Proximity</vt:lpstr>
      <vt:lpstr>System Evaluation - User Proximity</vt:lpstr>
      <vt:lpstr>User Evaluation</vt:lpstr>
      <vt:lpstr>User Evaluation - Feedback  </vt:lpstr>
      <vt:lpstr>Future Work</vt:lpstr>
      <vt:lpstr>Thank you for your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Public Displays</dc:title>
  <dc:creator>haejong</dc:creator>
  <cp:lastModifiedBy>Juan Camilo Garcia</cp:lastModifiedBy>
  <cp:revision>5</cp:revision>
  <dcterms:modified xsi:type="dcterms:W3CDTF">2016-05-09T20:33:32Z</dcterms:modified>
</cp:coreProperties>
</file>